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6" r:id="rId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6D43"/>
    <a:srgbClr val="6699FF"/>
    <a:srgbClr val="3B4B37"/>
    <a:srgbClr val="5268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342" y="-24"/>
      </p:cViewPr>
      <p:guideLst>
        <p:guide orient="horz" pos="1620"/>
        <p:guide pos="292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12700">
          <a:noFill/>
        </a:ln>
      </c:spPr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3.9242190326589405E-2"/>
          <c:w val="0.62653797465383343"/>
          <c:h val="0.740014730568795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Личный приём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0833333333333353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Поступившие обращения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Письменные обращения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1.8749999999999999E-2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Поступившие обращения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Интернет-приёмная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749999999999999E-2"/>
                  <c:y val="-1.8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Поступившие обращения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shape val="cylinder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Вышестоящие органы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8749999999999999E-2"/>
                  <c:y val="-1.8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</c:f>
              <c:strCache>
                <c:ptCount val="1"/>
                <c:pt idx="0">
                  <c:v>Поступившие обращения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159"/>
        <c:shape val="box"/>
        <c:axId val="30049024"/>
        <c:axId val="30050560"/>
        <c:axId val="0"/>
      </c:bar3DChart>
      <c:catAx>
        <c:axId val="30049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30050560"/>
        <c:crosses val="autoZero"/>
        <c:auto val="1"/>
        <c:lblAlgn val="ctr"/>
        <c:lblOffset val="100"/>
        <c:noMultiLvlLbl val="0"/>
      </c:catAx>
      <c:valAx>
        <c:axId val="30050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0049024"/>
        <c:crosses val="autoZero"/>
        <c:crossBetween val="between"/>
      </c:valAx>
      <c:spPr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2644727"/>
            <a:ext cx="45720" cy="3429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3687744"/>
            <a:ext cx="7924800" cy="3226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085850"/>
            <a:ext cx="8229600" cy="35087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4652750"/>
            <a:ext cx="2590800" cy="288036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4652750"/>
            <a:ext cx="358140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4636148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002 Минусовки и программы\002 рабочая папка\шабашка\сессия 2019\100 тасср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956376" y="109887"/>
            <a:ext cx="1066552" cy="301623"/>
          </a:xfrm>
          <a:prstGeom prst="rect">
            <a:avLst/>
          </a:prstGeom>
          <a:noFill/>
        </p:spPr>
      </p:pic>
      <p:pic>
        <p:nvPicPr>
          <p:cNvPr id="1028" name="Picture 4" descr="D:\002 Минусовки и программы\002 рабочая папка\герб вектор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7504" y="87273"/>
            <a:ext cx="432048" cy="5402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" y="1419622"/>
            <a:ext cx="8229600" cy="185061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Обращения граждан поступившие </a:t>
            </a:r>
            <a:br>
              <a:rPr lang="ru-RU" sz="3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1 квартал 2019 года на имя </a:t>
            </a:r>
            <a:br>
              <a:rPr lang="ru-RU" sz="3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Главы Алексеевского </a:t>
            </a:r>
            <a:br>
              <a:rPr lang="ru-RU" sz="3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 района РТ</a:t>
            </a:r>
            <a:endParaRPr lang="ru-RU" sz="3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002 Минусовки и программы\002 рабочая папка\герб вектор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7504" y="87273"/>
            <a:ext cx="432048" cy="540261"/>
          </a:xfrm>
          <a:prstGeom prst="rect">
            <a:avLst/>
          </a:prstGeom>
          <a:noFill/>
        </p:spPr>
      </p:pic>
      <p:graphicFrame>
        <p:nvGraphicFramePr>
          <p:cNvPr id="10" name="Диаграмма 9"/>
          <p:cNvGraphicFramePr/>
          <p:nvPr/>
        </p:nvGraphicFramePr>
        <p:xfrm>
          <a:off x="251520" y="1203598"/>
          <a:ext cx="403187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48064" y="185167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Всего: 118 обращений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643438" y="2571750"/>
          <a:ext cx="4393060" cy="836044"/>
        </p:xfrm>
        <a:graphic>
          <a:graphicData uri="http://schemas.openxmlformats.org/drawingml/2006/table">
            <a:tbl>
              <a:tblPr/>
              <a:tblGrid>
                <a:gridCol w="1098265"/>
                <a:gridCol w="1098265"/>
                <a:gridCol w="1098265"/>
                <a:gridCol w="1098265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Решено положительно</a:t>
                      </a:r>
                      <a:endParaRPr lang="ru-RU" sz="900" b="1" i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2" marR="5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Решено отрицательно</a:t>
                      </a:r>
                      <a:endParaRPr lang="ru-RU" sz="900" b="1" i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2" marR="5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Разъяснено</a:t>
                      </a:r>
                      <a:endParaRPr lang="ru-RU" sz="900" b="1" i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2" marR="5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В стадии рассмотрения</a:t>
                      </a:r>
                      <a:endParaRPr lang="ru-RU" sz="900" b="1" i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2" marR="5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31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5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2" marR="5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5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2" marR="5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050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2" marR="5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5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2" marR="5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" name="Picture 2" descr="D:\002 Минусовки и программы\002 рабочая папка\шабашка\сессия 2019\100 тасср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956376" y="109887"/>
            <a:ext cx="1066552" cy="301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662</TotalTime>
  <Words>23</Words>
  <Application>Microsoft Office PowerPoint</Application>
  <PresentationFormat>Экран (16:9)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Бумажная</vt:lpstr>
      <vt:lpstr>Обращения граждан поступившие  за 1 квартал 2019 года на имя  Главы Алексеевского  муниципального района РТ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РИК</dc:creator>
  <cp:lastModifiedBy>Ольга</cp:lastModifiedBy>
  <cp:revision>100</cp:revision>
  <dcterms:modified xsi:type="dcterms:W3CDTF">2019-04-08T10:34:14Z</dcterms:modified>
</cp:coreProperties>
</file>